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59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МОЦ  ДОД  г. Элисты</a:t>
            </a:r>
            <a:endParaRPr lang="ru-RU" sz="1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создания АДОП</a:t>
            </a:r>
          </a:p>
          <a:p>
            <a:endParaRPr lang="ru-RU" sz="6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образовательного процесса.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форма работы – учебное занятие (теоретическое, практическое). Работа на занятиях проводится фронтально, индивидуально, по группам.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предусмотрены различные формы занятий, включающие элементы обучения и релаксации (ребенок имеет возможность отдохнуть, плавно переключиться на другой вид деятельности, чтобы не допустить потери внимания к предмету и вместе с тем подготовиться к более серьезной работе в последующем).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рассчитана, прежде всего, на…… ,степень сложности которых зависит от диагноза и индивидуальных способностей ребенка.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успешной реализации программы необходимо: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психолого-педагогическое сопровождение образовательного процесса (в виде консультаций психолога);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 с родителями;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соответствующее материально-техническое обеспечение.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 принципом программы является принцип индивидуального подхода к ребенку, учет его возрастных, физических, эмоциональных особенностей, учет его интересов. Программа построена на принципах доступности, занимательности, наглядности, последовательности, на принципе сотрудничества (ребенка с педагогом, с родителями).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занятий очной формы обучения: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учебное занятие, индивидуальное занятие, беседа, конкурс, выставки творческих работ, занятие-путешествие, занятие-игра, защита творческих проектов.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занятий с применением дистанционных образовательных технологий: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виртуальные экскурсии, чат-занятие, видео уроки,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онлайн-конкурсы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выставки творческих работ, мастер-классы.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5" y="2132856"/>
            <a:ext cx="4642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группы: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20888"/>
            <a:ext cx="4758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учащихся: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08921"/>
            <a:ext cx="763284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1.2. Цели и задачи программы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программы: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творческих способностей, жизненных и социальных компетенций обучающихся с ограниченными возможностями здоровья посредством (декоративно –прикладного, хореографического, вокального и т.д.) творчества.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 программы: Образовательные (предметные):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 научить приемам организации рабочего места;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 научить работать с различными материалами и инструментами;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 познакомить с особенностями техник и этапов изготовления декоративных изделий.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развить самостоятельность, ответственность, активность, аккуратность; культуру общения и поведения в социуме; навыки здорового образа жизни.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формировать мотивацию к художественному творчеству, потребность в саморазвитии, ведению диалога и выстраивать отношение в группе.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620688"/>
            <a:ext cx="63329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1.3. Содержание программы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5676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учебного плана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1"/>
            <a:ext cx="558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1.4 Планируемые результаты.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564904"/>
            <a:ext cx="6390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Календарно – учебный график на 2022-2023учебный год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96953"/>
            <a:ext cx="63367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Условия реализации программы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2.2.1.Материально-техническое обеспечение: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674060"/>
            <a:ext cx="6318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2.2.2.Информационное обеспечение занятий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39552" y="4069144"/>
            <a:ext cx="5655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2.2.3 Кадровое обеспечение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39552" y="4437112"/>
            <a:ext cx="5328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 Формы аттестации (промежуточная, итоговая)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2132856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 Календарный учебный график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12844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учащихся в группе: от 7 до 8 человек.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программы, объем и сроки реализации программы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реализации: 1 год в объеме 144 часа.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программы: ознакомительный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обучения: очная, с применением дистанционных образовательных технологий. Программа в очной форме обучения реализуется на базе учебного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кабинета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Дистанционная форма обучения реализуется в группе социальной сети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мессенждер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Режим занятий: 2 раза в неделю по 2 часа (144 часа в год). Продолжительность одного занятия – 40 минут, продолжительность перемен – 10 минут (по необходимости увеличивается количество перемен)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Оценочные материалы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Методы педагогической диагностики: наблюдение, анкетирование, беседа, опрос, тестирование, изучение педагогической документации (программы, УМК,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профессиональной деятельности). Данные методы можно использовать как для текущего и промежуточного контроля освоения образовательной программы, так и при проведении итоговой аттестации обучающихся, анализа достижений учащихся.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результативности педагогического процесса: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Сохранность контингента.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Умение педагога определить индивидуальный рост учащегося, спрогнозировать перспективу творческого развития.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Отношение детей к занятиям в данном коллективе и к педагогу.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4. Успешное освоение детьми программы.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Соответствие результатов деятельности целевым установкам.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6.Создание образовательных и учебных программ, способных увлечь и заинтересовать детей.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Результаты зачетов, экзаменов и т.д.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Экспертные оценки специалистов.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2.5. Методические материалы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1.Методы и технологии обучения и воспитания в очной форме.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Основной формой организации учебно-воспитательного процесса является учебное занятие.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Формы организации деятельности учащихся на занятиях: - Индивидуальная; - Групповая; - Фронтальная; - Коллективная. Формы проведения занятий: открытое занятие, беседа, презентация, защита проектов, праздник, конкурс, ролевая игра, чаепитие, обучающая игра, мастеркласс. Формы обучения: очная, электронное обучение с применением дистанционных образовательных технологий. (на платформе VK,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процессе освоения программного материала используются различные методы обучения: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1.Словесные методы: беседы, для знакомства с новым материалом, закрепления пройденного; объяснение нового материала, технологий выполнения работы. 2. Наглядные методы: демонстрация образцов, готовых работ, иллюстраций, моделей; показ с объяснением.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Практические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методы: упражнения, с целью овладения и повышения качества практических действий; практическая работа на каждом занятии; самостоятельная работа.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Проектно-конструкторские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создание «продукта»;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проектирование (планирование) деятельности, конкретных дел. 5.Частично-поисковый (эвристический метод) предполагает видение учащимися проблем через постановку вопросов, требующих от них самостоятельного поиска недостающей информации, доказательств. Выявления причинно-следственных связей, формулировки выводов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технологии: - технология личностно-ориентированного обучения и воспитания, позволяющая максимально развивать индивидуальные познавательные способности учащихся на основе использования имеющегося у них опыта; - технология развивающего обучения, направленная на «зону ближайшего развития», т.е. на деятельность, которую учащийся может выполнить с помощью педагога; - групповая технология предполагает организацию совместных действий учащихся, коммуникацию, общение, взаимопомощь, творческая работа выполняется таким образом, чтобы был виден вклад каждого участника процесса; - проектная технология позволяет организовать образовательный процесс так, чтобы активировать деятельность учащихся по разрешению «проблемной ситуации», вследствие чего происходит овладение знаниями, умениями и навыками; - информационные (компьютерные) технологии помогают сделать образовательный процесс более ярким, доступным, интересным и легким для усвоения;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технологии: • санитарно – гигиенические (влажная уборка кабинета, проветривание, обеспечение оптимального освещения, соблюдение правил личной гигиены); 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педагогические (создание благоприятной психологической обстановки на занятиях, создание ситуации успеха, соответствие содержания программы возрастным особенностям детей, чередование видов деятельности);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оздоровительные (использование физкультминуток, динамических пауз, дыхательной гимнастики, гимнастики для глаз)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4"/>
            <a:ext cx="727280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Алгоритм занятия.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занятие по новым темам программы включает теоретическую часть и практическое выполнение задания, далее идут занятия на закрепление пройденного материалы.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занятия выглядит следующим образом: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1.Вводная часть: - беседа с детьми по теме занятия, игровые ситуации, мотивация к деятельности; - проверка имеющихся знаний и умений, подготовка к изучению новой темы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Основная часть: - изучение, анализ наглядности; - показ и объяснение процесса выполнения задания; - физкультминутка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3.Заключительная часть: подведение итогов, формулирование выводов: - выявление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просмотр и анализ детских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планирование дальнейшей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рефлексия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8"/>
            <a:ext cx="60304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2.6. Список литературы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-Приказ Министерства просвещения РФ от 09 ноября 2018 г. № 196 "Об утверждении Порядка организации и осуществления образовательной деятельности по дополнительным общеобразовательным программам".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2.4.3648-20 «Санитарно-эпидемиологические требования к организациям воспитания и обучения, отдыха и оздоровления детей и молодежи» (постановление Главного государственного санитарного врача РФ от 28.09.2020 г. №28).-Письмо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18 ноября 2015 г. № 09-3242 "О направлении информации" (вместе с "Методическими рекомендациями по проектированию дополнительных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программ (включая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программы").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 (утвержден приказом Министерства образования и науки РФ от 23 августа 2017 г. N 816)".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-5.Федеральный закон Российской Федерации от 29 декабря 2012 г. №273-ФЗ "Об образовании в Российской Федерации«</a:t>
            </a:r>
          </a:p>
          <a:p>
            <a:pPr marL="342900" indent="-342900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Предметная литература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67687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Приложения: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1. Сведения о качестве реализации адаптированной дополнительной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программы для детей с ОВЗ, с инвалидностью «….».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2. Лист достижений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результатов.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3. Оценочная карта обучающегося качества усвоения программы.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4.Диагностическая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карта учета динамики личностных качеств развития учащихся.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Анкета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опроса потребителей образовательных услуг.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Дневник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наблюдений.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Методическая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по 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168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«…..»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Адаптированная дополнительная общеобразовательная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……направленности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 ОВЗ, с инвалидностью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«…..»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                 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обучающихся: 6-12 лет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Срок реализации: 1 год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Педагог:…..,                                                    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дополнительного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Элиста, 2022 г.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1"/>
            <a:ext cx="81369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№ 1. «Комплекс основных характеристик программы»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1.1. Пояснительная записка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1.2. Цель и задачи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1.3. Содержание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1.4. Планируемые результаты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№ 2. «Комплекс организационно-педагогических условий»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 Календарный учебный график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2.2. Условия реализации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2.3. Формы контроля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 Оценочные материалы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2.5. Методические материалы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2.6. Список литературы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04664"/>
            <a:ext cx="7992888" cy="590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Адаптированная дополнительная программа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 направленности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«….» предназначена для развития творческих способностей, жизненных и социальных компетенций обучающихся с ограниченными возможностями здоровья посредством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разработана в соответствии с новыми нормативными документами: •Федеральным законом от 27.12.2012 г. № 273-ФЗ (ред. от 24.03.2021) «Об образовании в Российской Федерации»;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Приказом Министерства образования и науки РФ от 09.11. 2018 г. № 196 «Об утверждении Порядка организации и осуществления образовательной деятельности по дополнительным общеобразовательным программам»;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2.4.3648-20 «Санитарно-эпидемиологические требования к организациям воспитания и обучения, отдыха и оздоровления детей и молодежи» (постановление Главного государственного санитарного врача РФ от 28.09.2020 г. №28);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Письмом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18 ноября 2015 г. № 09-3242 "О направлении информации" (вместе с «Методическими рекомендациями по проектированию дополнительных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программ (включая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программы»);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• Письмом Министерства просвещения РФ от 19 марта 2020 г. № ГД- 39/04 «О направлении методических рекомендаций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обучения, и дистанционных образовательных технологий»;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•Методическими рекомендациями по реализации адаптированных дополнительных общеобразовательных программ, способствующих социально – психологической реабилитации, профессиональному самоопределению детей с ограниченными возможностями здоровья, включая детей инвалидов, с учетом их особых образовательных потребностей;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Уставом МБОУ  «…..»;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Положением о разработке, структуре и утверждения дополнительной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программы в МБОУ «…..».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Актуальность данной программы обусловлена необходимостью решения проблемы реабилитации детей с ограниченными возможностями здоровья и направлена на создание благоприятных условий для их творческой деятельности, самореализации и адаптации.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целесообразность программы заключается в том, что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еѐ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освоении у учащихся развиваются: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социальная и творческая активность;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расширяется кругозор, формируется эстетический вкус;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повышается культурный уровень;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повышается самооценка;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дисциплинированность;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потребности в самопознании, саморазвитии.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Отличительная особенность данной программы.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по данной программе может осуществляться индивидуально и в мини - группе, что позволяет приблизить дополнительное образование к индивидуальным физиологическим, психологическим и интеллектуальным особенностям каждого ребенка.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«….» ориентирована на создание условий для развития творчества учащихся, повышение уверенности в себе, в своих силах, что позволяет выстраивать образовательную деятельность с полным учетом особенностей заболевания.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Адресат программы: дети 6-12 лет с ОВЗ и инвалидностью.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рассчитана для учащихся со следующими патологиями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(например)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нарушения функций опорно-двигательного аппарата, с задержкой психического развития, с тяжелыми нарушениями речи.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проводится при наличии медицинского заключения об отсутствии противопоказаний по состоянию здоровья заниматься данным видом деятельности и наличии условий: образовательный процесс происходит в условиях доступной среды. В процессе занятия проводится смена видов деятельности (теория - практика), соблюдаются перерывы, физкультминутки, минутки релаксации, игры для снятия напряжения и предотвращения утомляемости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9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детей с нарушениями функций опорно-двигательного аппарата (НОДА).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детей с НОДА характерно своеобразное психическое развитие, обусловленное сочетанием раннего органического поражения головного мозга с различными двигательными, речевыми и сенсорными дефектами. При нарушениях функций опорно-двигательного аппарата нарушено формирование не только познавательной деятельности, но и эмоционально-волевой сферы и личности. Структура нарушений познавательной деятельности при нарушениях функций опорно-двигательного аппарата имеет ряд специфических особенностей, характерных для всех детей. К ним относятся:  неравномерный, дисгармоничный характер нарушений отдельных психических функций;  выраженность астенических проявлений – повышенная утомляемость, истощаемость всех психических процессов;  сниженный запас знаний и представлений об окружающем мире. Дети с нарушениями функций опорно-двигательного аппарата не знают многих явлений окружающего предметного мира и социальной сферы, а чаще всего имеют представления лишь о том, что было в их практике. Это обусловлено следующими причинами: вынужденная изоляция, ограничение контактов ребенка со сверстниками и взрослыми людьми в связи с длительной обездвиженностью или трудностями передвижения. При нарушениях функций опорно-двигательного аппарата отмечается нарушение координированной деятельности различных анализаторных систем. Патология зрения, слуха, мышечно-суставного чувства существенно сказывается на восприятии в целом, ограничивает объем информации, затрудняет интеллектуальную деятельность таких детей.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12844"/>
            <a:ext cx="73448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детей с задержкой психического развития (ЗПР).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 ЗПР характерны следующие основные черты: повышенная истощаемость и в результате нее низкая работоспособность; незрелость эмоций, воли, поведения; ограниченный запас общих сведений и представлений; бедный словарный запас,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навыков интеллектуальной деятельности; игровая деятельность сформирована также не полностью. Восприятие характеризуется замедленностью. В мышлении обнаруживаются трудности словесно-логических операций. У детей с ЗПР страдают все виды памяти, отсутствует умение использовать вспомогательные средства для запоминания. Им необходим более длительный период для приема и переработки информации.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4888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детей с тяжелыми нарушениями речи (ТНР).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 у детей с ТНР характеризуется рядом особенностей: неустойчивостью, трудностью переключения, низким уровнем произвольного внимания и т. д. Так, у детей с дизартрией вследствие повышенной возбудимости наблюдаются неспособность к длительному напряжению, утомляемость, особенно при интеллектуальной деятельности. Низкий уровень произвольного внимания обнаруживается у детей с моторной алалией. При этом страдают все основные звенья деятельности: инструкция воспринимается неточно, фрагментарно; задания выполняются с ошибками, которые не всегда 5 самостоятельно замечаются и устраняются детьми; нарушаются все виды контроля за деятельностью (упреждающего, текущего, последующего).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Причѐм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страдают упреждающий (связанный с анализом условия задания) и текущий (в процессе выполнения задания) виды контроля. Следует отметить, что для детей с алалией весьма трудным является распределение внимания между речью и практическим действием, что и приводит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значительному нарушению структуры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2454</Words>
  <Application>Microsoft Office PowerPoint</Application>
  <PresentationFormat>Экран (4:3)</PresentationFormat>
  <Paragraphs>167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МОЦ  ДОД  г. Элисты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МОЦ  ДОД  г. Элисты</dc:title>
  <dc:creator>2</dc:creator>
  <cp:lastModifiedBy>2</cp:lastModifiedBy>
  <cp:revision>43</cp:revision>
  <dcterms:created xsi:type="dcterms:W3CDTF">2022-11-28T06:32:05Z</dcterms:created>
  <dcterms:modified xsi:type="dcterms:W3CDTF">2022-11-29T07:14:40Z</dcterms:modified>
</cp:coreProperties>
</file>